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12" y="-6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2BD0-9ECB-4D4A-B527-E2366177EA09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C674-7861-8E4B-9441-C3869887A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2BD0-9ECB-4D4A-B527-E2366177EA09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C674-7861-8E4B-9441-C3869887A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2BD0-9ECB-4D4A-B527-E2366177EA09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C674-7861-8E4B-9441-C3869887A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2BD0-9ECB-4D4A-B527-E2366177EA09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C674-7861-8E4B-9441-C3869887A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2BD0-9ECB-4D4A-B527-E2366177EA09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C674-7861-8E4B-9441-C3869887A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2BD0-9ECB-4D4A-B527-E2366177EA09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C674-7861-8E4B-9441-C3869887A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2BD0-9ECB-4D4A-B527-E2366177EA09}" type="datetimeFigureOut">
              <a:rPr lang="en-US" smtClean="0"/>
              <a:t>1/28/15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C674-7861-8E4B-9441-C3869887A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2BD0-9ECB-4D4A-B527-E2366177EA09}" type="datetimeFigureOut">
              <a:rPr lang="en-US" smtClean="0"/>
              <a:t>1/28/15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C674-7861-8E4B-9441-C3869887A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2BD0-9ECB-4D4A-B527-E2366177EA09}" type="datetimeFigureOut">
              <a:rPr lang="en-US" smtClean="0"/>
              <a:t>1/28/15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C674-7861-8E4B-9441-C3869887A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2BD0-9ECB-4D4A-B527-E2366177EA09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C674-7861-8E4B-9441-C3869887A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2BD0-9ECB-4D4A-B527-E2366177EA09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C674-7861-8E4B-9441-C3869887A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C2BD0-9ECB-4D4A-B527-E2366177EA09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7C674-7861-8E4B-9441-C3869887A48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  <a:br>
              <a:rPr lang="en-US" dirty="0" smtClean="0"/>
            </a:br>
            <a:r>
              <a:rPr lang="en-US" dirty="0" smtClean="0"/>
              <a:t>(Python)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Adam Crymble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Programming</a:t>
            </a:r>
            <a:endParaRPr lang="en-US" dirty="0"/>
          </a:p>
        </p:txBody>
      </p:sp>
      <p:pic>
        <p:nvPicPr>
          <p:cNvPr id="4" name="Content Placeholder 3" descr="swiss-army-knife-1_1764278b.jpg"/>
          <p:cNvPicPr>
            <a:picLocks noGrp="1" noChangeAspect="1"/>
          </p:cNvPicPr>
          <p:nvPr>
            <p:ph idx="1"/>
          </p:nvPr>
        </p:nvPicPr>
        <p:blipFill>
          <a:blip r:embed="rId2"/>
          <a:srcRect l="-6895" r="-6895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Manipulating Data</a:t>
            </a:r>
            <a:endParaRPr lang="en-US" dirty="0"/>
          </a:p>
        </p:txBody>
      </p:sp>
      <p:pic>
        <p:nvPicPr>
          <p:cNvPr id="4" name="Content Placeholder 3" descr="square_peg_round_hole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7991" r="-17991"/>
          <a:stretch>
            <a:fillRect/>
          </a:stretch>
        </p:blipFill>
        <p:spPr/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myText</a:t>
            </a:r>
            <a:r>
              <a:rPr lang="en-US" dirty="0" smtClean="0"/>
              <a:t> = ‘ABC’</a:t>
            </a:r>
          </a:p>
          <a:p>
            <a:pPr>
              <a:buNone/>
            </a:pPr>
            <a:r>
              <a:rPr lang="en-US" dirty="0" err="1"/>
              <a:t>p</a:t>
            </a:r>
            <a:r>
              <a:rPr lang="en-US" dirty="0" err="1" smtClean="0"/>
              <a:t>rint(myText.lower</a:t>
            </a:r>
            <a:r>
              <a:rPr lang="en-US" dirty="0" smtClean="0"/>
              <a:t>())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&gt; </a:t>
            </a:r>
            <a:r>
              <a:rPr lang="en-US" dirty="0" err="1" smtClean="0"/>
              <a:t>abc</a:t>
            </a:r>
            <a:endParaRPr lang="en-US" dirty="0"/>
          </a:p>
        </p:txBody>
      </p:sp>
      <p:pic>
        <p:nvPicPr>
          <p:cNvPr id="6" name="Picture 5" descr="big_thumb_5f2342b8524f36b340f397d2598797a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1518" y="3472123"/>
            <a:ext cx="4965282" cy="310330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960"/>
            <a:ext cx="8229600" cy="1977199"/>
          </a:xfrm>
        </p:spPr>
        <p:txBody>
          <a:bodyPr/>
          <a:lstStyle/>
          <a:p>
            <a:pPr algn="ctr">
              <a:buNone/>
            </a:pPr>
            <a:r>
              <a:rPr lang="en-GB" sz="4000" dirty="0"/>
              <a:t>“If you don’t program, your research process will always be at the mercy of those who do”.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Languages</a:t>
            </a:r>
            <a:endParaRPr lang="en-US" dirty="0"/>
          </a:p>
        </p:txBody>
      </p:sp>
      <p:pic>
        <p:nvPicPr>
          <p:cNvPr id="4" name="Content Placeholder 3" descr="10580033-it-a-full-collection-of-programming-language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8187" r="-18187"/>
          <a:stretch>
            <a:fillRect/>
          </a:stretch>
        </p:blipFill>
        <p:spPr/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  <p:pic>
        <p:nvPicPr>
          <p:cNvPr id="4" name="Content Placeholder 3" descr="python1.png"/>
          <p:cNvPicPr>
            <a:picLocks noGrp="1" noChangeAspect="1"/>
          </p:cNvPicPr>
          <p:nvPr>
            <p:ph idx="1"/>
          </p:nvPr>
        </p:nvPicPr>
        <p:blipFill>
          <a:blip r:embed="rId2"/>
          <a:srcRect t="-31411" b="-31411"/>
          <a:stretch>
            <a:fillRect/>
          </a:stretch>
        </p:blipFill>
        <p:spPr/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Begin the ‘Code Academy’ tutorials for Python.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64</Words>
  <Application>Microsoft Macintosh PowerPoint</Application>
  <PresentationFormat>On-screen Show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Intro to Programming (Python)</vt:lpstr>
      <vt:lpstr>Computer Programming</vt:lpstr>
      <vt:lpstr>Manipulating Data</vt:lpstr>
      <vt:lpstr>Short Programs</vt:lpstr>
      <vt:lpstr>Flexibility</vt:lpstr>
      <vt:lpstr>Languages</vt:lpstr>
      <vt:lpstr>Python</vt:lpstr>
      <vt:lpstr>Activity 1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Programming (Python)</dc:title>
  <dc:creator>Adam Crymble</dc:creator>
  <cp:lastModifiedBy>Adam Crymble</cp:lastModifiedBy>
  <cp:revision>1</cp:revision>
  <dcterms:created xsi:type="dcterms:W3CDTF">2015-01-28T08:11:13Z</dcterms:created>
  <dcterms:modified xsi:type="dcterms:W3CDTF">2015-01-28T08:24:28Z</dcterms:modified>
</cp:coreProperties>
</file>