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9F3F-2435-3D41-80A2-EDDE651FF8C9}" type="datetimeFigureOut">
              <a:rPr lang="en-US" smtClean="0"/>
              <a:t>12/02/2015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2E2-6493-5546-A728-20F6D5A0D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4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9F3F-2435-3D41-80A2-EDDE651FF8C9}" type="datetimeFigureOut">
              <a:rPr lang="en-US" smtClean="0"/>
              <a:t>12/02/2015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2E2-6493-5546-A728-20F6D5A0D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8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9F3F-2435-3D41-80A2-EDDE651FF8C9}" type="datetimeFigureOut">
              <a:rPr lang="en-US" smtClean="0"/>
              <a:t>12/02/2015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2E2-6493-5546-A728-20F6D5A0D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2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9F3F-2435-3D41-80A2-EDDE651FF8C9}" type="datetimeFigureOut">
              <a:rPr lang="en-US" smtClean="0"/>
              <a:t>12/02/2015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2E2-6493-5546-A728-20F6D5A0D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7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9F3F-2435-3D41-80A2-EDDE651FF8C9}" type="datetimeFigureOut">
              <a:rPr lang="en-US" smtClean="0"/>
              <a:t>12/02/2015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2E2-6493-5546-A728-20F6D5A0D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3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9F3F-2435-3D41-80A2-EDDE651FF8C9}" type="datetimeFigureOut">
              <a:rPr lang="en-US" smtClean="0"/>
              <a:t>12/02/2015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2E2-6493-5546-A728-20F6D5A0D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7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9F3F-2435-3D41-80A2-EDDE651FF8C9}" type="datetimeFigureOut">
              <a:rPr lang="en-US" smtClean="0"/>
              <a:t>12/02/2015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2E2-6493-5546-A728-20F6D5A0D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9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9F3F-2435-3D41-80A2-EDDE651FF8C9}" type="datetimeFigureOut">
              <a:rPr lang="en-US" smtClean="0"/>
              <a:t>12/02/2015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2E2-6493-5546-A728-20F6D5A0D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2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9F3F-2435-3D41-80A2-EDDE651FF8C9}" type="datetimeFigureOut">
              <a:rPr lang="en-US" smtClean="0"/>
              <a:t>12/02/2015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2E2-6493-5546-A728-20F6D5A0D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1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9F3F-2435-3D41-80A2-EDDE651FF8C9}" type="datetimeFigureOut">
              <a:rPr lang="en-US" smtClean="0"/>
              <a:t>12/02/2015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2E2-6493-5546-A728-20F6D5A0D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1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9F3F-2435-3D41-80A2-EDDE651FF8C9}" type="datetimeFigureOut">
              <a:rPr lang="en-US" smtClean="0"/>
              <a:t>12/02/2015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2E2-6493-5546-A728-20F6D5A0D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5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69F3F-2435-3D41-80A2-EDDE651FF8C9}" type="datetimeFigureOut">
              <a:rPr lang="en-US" smtClean="0"/>
              <a:t>12/02/2015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B82E2-6493-5546-A728-20F6D5A0D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2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ldbaileyonline.or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Crowdsourcing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Adam Crymble</a:t>
            </a:r>
          </a:p>
          <a:p>
            <a:r>
              <a:rPr lang="en-US" dirty="0" smtClean="0"/>
              <a:t>Intro to Digital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77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Weather - </a:t>
            </a:r>
            <a:r>
              <a:rPr lang="en-US" dirty="0" err="1" smtClean="0"/>
              <a:t>Gamification</a:t>
            </a:r>
            <a:endParaRPr lang="en-US" dirty="0"/>
          </a:p>
        </p:txBody>
      </p:sp>
      <p:pic>
        <p:nvPicPr>
          <p:cNvPr id="4" name="Content Placeholder 3" descr="oldweather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06" r="-26506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768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Trove – Australian Newspapers</a:t>
            </a:r>
            <a:endParaRPr lang="en-US" dirty="0"/>
          </a:p>
        </p:txBody>
      </p:sp>
      <p:pic>
        <p:nvPicPr>
          <p:cNvPr id="4" name="Content Placeholder 3" descr="trov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20" r="-3520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5358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Georeferencing</a:t>
            </a:r>
            <a:r>
              <a:rPr lang="en-US" dirty="0" smtClean="0"/>
              <a:t> Maps</a:t>
            </a:r>
            <a:endParaRPr lang="en-US" dirty="0"/>
          </a:p>
        </p:txBody>
      </p:sp>
      <p:pic>
        <p:nvPicPr>
          <p:cNvPr id="6" name="Content Placeholder 5" descr="blMap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54" r="-995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0943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 Scientist / Historian</a:t>
            </a:r>
            <a:endParaRPr lang="en-US" dirty="0"/>
          </a:p>
        </p:txBody>
      </p:sp>
      <p:pic>
        <p:nvPicPr>
          <p:cNvPr id="4" name="Content Placeholder 3" descr="histori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329" r="-703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9458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out Old Weather and the Bentham Project (15 minutes on each).</a:t>
            </a:r>
          </a:p>
          <a:p>
            <a:endParaRPr lang="en-US" dirty="0"/>
          </a:p>
          <a:p>
            <a:r>
              <a:rPr lang="en-US" dirty="0" smtClean="0"/>
              <a:t>Think about the user experience they offer. Is there anything you like about it? Anything you would change? Think about their goals, not just your personal interests.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18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What could we get the crowd to help us do with the </a:t>
            </a:r>
            <a:r>
              <a:rPr lang="en-US" i="1" dirty="0" smtClean="0"/>
              <a:t>Old Bailey Online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http://www.oldbaileyonline.org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Consider:</a:t>
            </a:r>
            <a:endParaRPr lang="en-US" dirty="0"/>
          </a:p>
          <a:p>
            <a:pPr lvl="1"/>
            <a:r>
              <a:rPr lang="en-GB" dirty="0"/>
              <a:t>Audience (older people, students, women?)</a:t>
            </a:r>
          </a:p>
          <a:p>
            <a:pPr lvl="1"/>
            <a:r>
              <a:rPr lang="en-GB" dirty="0"/>
              <a:t>Approach (serious, fun, quirky, academic?)</a:t>
            </a:r>
          </a:p>
          <a:p>
            <a:pPr lvl="1"/>
            <a:r>
              <a:rPr lang="en-GB" dirty="0"/>
              <a:t>What can you draw from the projects you tried? What would you avoid?</a:t>
            </a:r>
          </a:p>
          <a:p>
            <a:pPr lvl="1"/>
            <a:r>
              <a:rPr lang="en-GB" dirty="0"/>
              <a:t>How are you going to measure success? (High # of </a:t>
            </a:r>
            <a:r>
              <a:rPr lang="en-GB" dirty="0" smtClean="0"/>
              <a:t>contributions per </a:t>
            </a:r>
            <a:r>
              <a:rPr lang="en-GB" dirty="0"/>
              <a:t>person? Get it done but who cares who does it? Lots of media attention?)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42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What could we get the crowd to help us do with the </a:t>
            </a:r>
            <a:r>
              <a:rPr lang="en-US" i="1" dirty="0" smtClean="0"/>
              <a:t>British Library Flickr collection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http://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britishlibrary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Consider:</a:t>
            </a:r>
            <a:endParaRPr lang="en-US" dirty="0"/>
          </a:p>
          <a:p>
            <a:pPr lvl="1"/>
            <a:r>
              <a:rPr lang="en-GB" dirty="0"/>
              <a:t>Audience (older people, students, women?)</a:t>
            </a:r>
          </a:p>
          <a:p>
            <a:pPr lvl="1"/>
            <a:r>
              <a:rPr lang="en-GB" dirty="0"/>
              <a:t>Approach (serious, fun, quirky, academic?)</a:t>
            </a:r>
          </a:p>
          <a:p>
            <a:pPr lvl="1"/>
            <a:r>
              <a:rPr lang="en-GB" dirty="0"/>
              <a:t>What can you draw from the projects you tried? What would you avoid?</a:t>
            </a:r>
          </a:p>
          <a:p>
            <a:pPr lvl="1"/>
            <a:r>
              <a:rPr lang="en-GB" dirty="0"/>
              <a:t>How are you going to measure success? (High # of </a:t>
            </a:r>
            <a:r>
              <a:rPr lang="en-GB" dirty="0" smtClean="0"/>
              <a:t>contributions per </a:t>
            </a:r>
            <a:r>
              <a:rPr lang="en-GB" dirty="0"/>
              <a:t>person? Get it done but who cares who does it? Lots of media attention?)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3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Captcha</a:t>
            </a:r>
            <a:endParaRPr lang="en-US" dirty="0"/>
          </a:p>
        </p:txBody>
      </p:sp>
      <p:pic>
        <p:nvPicPr>
          <p:cNvPr id="4" name="Content Placeholder 3" descr="captch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66" b="-35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785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</a:t>
            </a:r>
            <a:r>
              <a:rPr lang="en-US" dirty="0" err="1" smtClean="0"/>
              <a:t>Captcha</a:t>
            </a:r>
            <a:endParaRPr lang="en-US" dirty="0"/>
          </a:p>
        </p:txBody>
      </p:sp>
      <p:pic>
        <p:nvPicPr>
          <p:cNvPr id="4" name="Content Placeholder 3" descr="recaptcha-google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69" r="-2386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715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Crowdsourcing</a:t>
            </a:r>
            <a:endParaRPr lang="en-US" dirty="0"/>
          </a:p>
        </p:txBody>
      </p:sp>
      <p:pic>
        <p:nvPicPr>
          <p:cNvPr id="4" name="Content Placeholder 3" descr="Screen shot 2014-10-21 at 09.03.38.png"/>
          <p:cNvPicPr>
            <a:picLocks noChangeAspect="1"/>
          </p:cNvPicPr>
          <p:nvPr/>
        </p:nvPicPr>
        <p:blipFill>
          <a:blip r:embed="rId2"/>
          <a:srcRect l="-9638" r="-9638"/>
          <a:stretch>
            <a:fillRect/>
          </a:stretch>
        </p:blipFill>
        <p:spPr>
          <a:xfrm>
            <a:off x="457200" y="17526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88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  <a:endParaRPr lang="en-US" dirty="0"/>
          </a:p>
        </p:txBody>
      </p:sp>
      <p:pic>
        <p:nvPicPr>
          <p:cNvPr id="4" name="Content Placeholder 3" descr="wikipedi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" b="28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566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Crowdsourcing</a:t>
            </a:r>
            <a:endParaRPr lang="en-US" dirty="0"/>
          </a:p>
        </p:txBody>
      </p:sp>
      <p:pic>
        <p:nvPicPr>
          <p:cNvPr id="4" name="Picture 3" descr="huffingtonpo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67" y="4982183"/>
            <a:ext cx="7853877" cy="164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tripadviso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/>
          <a:stretch/>
        </p:blipFill>
        <p:spPr>
          <a:xfrm>
            <a:off x="2108199" y="1417638"/>
            <a:ext cx="4942771" cy="3195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0979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Crowdsourcing</a:t>
            </a:r>
            <a:endParaRPr lang="en-US" dirty="0"/>
          </a:p>
        </p:txBody>
      </p:sp>
      <p:pic>
        <p:nvPicPr>
          <p:cNvPr id="5" name="Content Placeholder 4" descr="historypi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645" r="-4664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887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Weather</a:t>
            </a:r>
            <a:endParaRPr lang="en-US" dirty="0"/>
          </a:p>
        </p:txBody>
      </p:sp>
      <p:pic>
        <p:nvPicPr>
          <p:cNvPr id="4" name="Content Placeholder 3" descr="oldweather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398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Weather - </a:t>
            </a:r>
            <a:r>
              <a:rPr lang="en-US" dirty="0" err="1" smtClean="0"/>
              <a:t>Gamification</a:t>
            </a:r>
            <a:endParaRPr lang="en-US" dirty="0"/>
          </a:p>
        </p:txBody>
      </p:sp>
      <p:pic>
        <p:nvPicPr>
          <p:cNvPr id="5" name="Content Placeholder 4" descr="oldweather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469" r="-514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4696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278</Words>
  <Application>Microsoft Macintosh PowerPoint</Application>
  <PresentationFormat>On-screen Show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Crowdsourcing</vt:lpstr>
      <vt:lpstr>Captcha</vt:lpstr>
      <vt:lpstr>Re-Captcha</vt:lpstr>
      <vt:lpstr>Simple Crowdsourcing</vt:lpstr>
      <vt:lpstr>Wikipedia</vt:lpstr>
      <vt:lpstr>Commercial Crowdsourcing</vt:lpstr>
      <vt:lpstr>Historical Crowdsourcing</vt:lpstr>
      <vt:lpstr>Old Weather</vt:lpstr>
      <vt:lpstr>Old Weather - Gamification</vt:lpstr>
      <vt:lpstr>Old Weather - Gamification</vt:lpstr>
      <vt:lpstr>Trove – Australian Newspapers</vt:lpstr>
      <vt:lpstr>Georeferencing Maps</vt:lpstr>
      <vt:lpstr>Citizen Scientist / Historian</vt:lpstr>
      <vt:lpstr>Activity 1</vt:lpstr>
      <vt:lpstr>Activity 2</vt:lpstr>
      <vt:lpstr>Activity 3</vt:lpstr>
    </vt:vector>
  </TitlesOfParts>
  <Company>University of Hertfordshire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Crowdsourcing</dc:title>
  <dc:creator>Adam Crymble</dc:creator>
  <cp:lastModifiedBy>Adam Crymble</cp:lastModifiedBy>
  <cp:revision>11</cp:revision>
  <dcterms:created xsi:type="dcterms:W3CDTF">2015-02-12T09:52:27Z</dcterms:created>
  <dcterms:modified xsi:type="dcterms:W3CDTF">2015-02-12T15:29:13Z</dcterms:modified>
</cp:coreProperties>
</file>