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9" r:id="rId3"/>
    <p:sldId id="258" r:id="rId4"/>
    <p:sldId id="260" r:id="rId5"/>
    <p:sldId id="257" r:id="rId6"/>
    <p:sldId id="259" r:id="rId7"/>
    <p:sldId id="262" r:id="rId8"/>
    <p:sldId id="261" r:id="rId9"/>
    <p:sldId id="263" r:id="rId10"/>
    <p:sldId id="264" r:id="rId11"/>
    <p:sldId id="265" r:id="rId12"/>
    <p:sldId id="266" r:id="rId13"/>
    <p:sldId id="270" r:id="rId14"/>
    <p:sldId id="267" r:id="rId15"/>
    <p:sldId id="268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280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5516-61E7-F242-9F8A-D25BCDD60971}" type="datetimeFigureOut">
              <a:rPr lang="en-US" smtClean="0"/>
              <a:t>3/30/15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96DA-F970-144F-AC92-EE8EE30DD2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5516-61E7-F242-9F8A-D25BCDD60971}" type="datetimeFigureOut">
              <a:rPr lang="en-US" smtClean="0"/>
              <a:t>3/30/15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96DA-F970-144F-AC92-EE8EE30DD2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5516-61E7-F242-9F8A-D25BCDD60971}" type="datetimeFigureOut">
              <a:rPr lang="en-US" smtClean="0"/>
              <a:t>3/30/15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96DA-F970-144F-AC92-EE8EE30DD2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5516-61E7-F242-9F8A-D25BCDD60971}" type="datetimeFigureOut">
              <a:rPr lang="en-US" smtClean="0"/>
              <a:t>3/30/15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96DA-F970-144F-AC92-EE8EE30DD2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5516-61E7-F242-9F8A-D25BCDD60971}" type="datetimeFigureOut">
              <a:rPr lang="en-US" smtClean="0"/>
              <a:t>3/30/15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96DA-F970-144F-AC92-EE8EE30DD2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5516-61E7-F242-9F8A-D25BCDD60971}" type="datetimeFigureOut">
              <a:rPr lang="en-US" smtClean="0"/>
              <a:t>3/30/15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96DA-F970-144F-AC92-EE8EE30DD2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5516-61E7-F242-9F8A-D25BCDD60971}" type="datetimeFigureOut">
              <a:rPr lang="en-US" smtClean="0"/>
              <a:t>3/30/15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96DA-F970-144F-AC92-EE8EE30DD2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5516-61E7-F242-9F8A-D25BCDD60971}" type="datetimeFigureOut">
              <a:rPr lang="en-US" smtClean="0"/>
              <a:t>3/30/15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96DA-F970-144F-AC92-EE8EE30DD2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5516-61E7-F242-9F8A-D25BCDD60971}" type="datetimeFigureOut">
              <a:rPr lang="en-US" smtClean="0"/>
              <a:t>3/30/15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96DA-F970-144F-AC92-EE8EE30DD2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5516-61E7-F242-9F8A-D25BCDD60971}" type="datetimeFigureOut">
              <a:rPr lang="en-US" smtClean="0"/>
              <a:t>3/30/15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96DA-F970-144F-AC92-EE8EE30DD2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5516-61E7-F242-9F8A-D25BCDD60971}" type="datetimeFigureOut">
              <a:rPr lang="en-US" smtClean="0"/>
              <a:t>3/30/15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96DA-F970-144F-AC92-EE8EE30DD2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75516-61E7-F242-9F8A-D25BCDD60971}" type="datetimeFigureOut">
              <a:rPr lang="en-US" smtClean="0"/>
              <a:t>3/30/15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996DA-F970-144F-AC92-EE8EE30DD26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hyperlink" Target="http://poppyfield.org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hyperlink" Target="http://www.gapminder.org/world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guns.periscopic.com/?year=2013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Visualisation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Adam Crymble</a:t>
            </a:r>
          </a:p>
          <a:p>
            <a:r>
              <a:rPr lang="en-US" dirty="0" smtClean="0"/>
              <a:t>Intro to Digital History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 Recap</a:t>
            </a:r>
            <a:endParaRPr lang="en-US" dirty="0"/>
          </a:p>
        </p:txBody>
      </p:sp>
      <p:pic>
        <p:nvPicPr>
          <p:cNvPr id="4" name="Content Placeholder 3" descr="Rose.jpg"/>
          <p:cNvPicPr>
            <a:picLocks noChangeAspect="1"/>
          </p:cNvPicPr>
          <p:nvPr/>
        </p:nvPicPr>
        <p:blipFill>
          <a:blip r:embed="rId2"/>
          <a:srcRect l="-14585" r="-14585"/>
          <a:stretch>
            <a:fillRect/>
          </a:stretch>
        </p:blipFill>
        <p:spPr>
          <a:xfrm>
            <a:off x="4489883" y="2355400"/>
            <a:ext cx="4654115" cy="2559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3" descr="wrigley-schofield.png"/>
          <p:cNvPicPr>
            <a:picLocks noGrp="1" noChangeAspect="1"/>
          </p:cNvPicPr>
          <p:nvPr>
            <p:ph idx="1"/>
          </p:nvPr>
        </p:nvPicPr>
        <p:blipFill>
          <a:blip r:embed="rId3"/>
          <a:srcRect l="-21423" r="-21423"/>
          <a:stretch>
            <a:fillRect/>
          </a:stretch>
        </p:blipFill>
        <p:spPr>
          <a:xfrm>
            <a:off x="0" y="2355400"/>
            <a:ext cx="4838856" cy="2661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-continuu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429"/>
            <a:ext cx="9144000" cy="60960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of Commemoration</a:t>
            </a:r>
            <a:endParaRPr lang="en-US" dirty="0"/>
          </a:p>
        </p:txBody>
      </p:sp>
      <p:pic>
        <p:nvPicPr>
          <p:cNvPr id="4" name="Content Placeholder 3" descr="fieldOfCommemoration.png"/>
          <p:cNvPicPr>
            <a:picLocks noGrp="1" noChangeAspect="1"/>
          </p:cNvPicPr>
          <p:nvPr>
            <p:ph idx="1"/>
          </p:nvPr>
        </p:nvPicPr>
        <p:blipFill>
          <a:blip r:embed="rId2"/>
          <a:srcRect l="-8792" r="-8792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462048" y="6288053"/>
            <a:ext cx="2644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Valentina</a:t>
            </a:r>
            <a:r>
              <a:rPr lang="en-US" dirty="0" smtClean="0"/>
              <a:t> </a:t>
            </a:r>
            <a:r>
              <a:rPr lang="en-US" dirty="0" err="1" smtClean="0"/>
              <a:t>D’Efilippo</a:t>
            </a:r>
            <a:r>
              <a:rPr lang="en-US" dirty="0" smtClean="0"/>
              <a:t>, 2013.</a:t>
            </a:r>
            <a:endParaRPr lang="en-US" dirty="0"/>
          </a:p>
        </p:txBody>
      </p:sp>
      <p:sp>
        <p:nvSpPr>
          <p:cNvPr id="6" name="TextBox 5">
            <a:hlinkClick r:id="rId3"/>
          </p:cNvPr>
          <p:cNvSpPr txBox="1"/>
          <p:nvPr/>
        </p:nvSpPr>
        <p:spPr>
          <a:xfrm>
            <a:off x="1108906" y="6288053"/>
            <a:ext cx="235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poppyfield.org</a:t>
            </a:r>
            <a:r>
              <a:rPr lang="en-US" dirty="0" smtClean="0"/>
              <a:t>/</a:t>
            </a:r>
            <a:endParaRPr lang="en-GB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 Countries, 200 Years</a:t>
            </a:r>
            <a:endParaRPr lang="en-US" dirty="0"/>
          </a:p>
        </p:txBody>
      </p:sp>
      <p:pic>
        <p:nvPicPr>
          <p:cNvPr id="4" name="Content Placeholder 3" descr="200Years200Countries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7503" r="-17503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615629" y="6267921"/>
            <a:ext cx="2009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Hans </a:t>
            </a:r>
            <a:r>
              <a:rPr lang="en-US" dirty="0" err="1" smtClean="0"/>
              <a:t>Rosling</a:t>
            </a:r>
            <a:r>
              <a:rPr lang="en-US" dirty="0" smtClean="0"/>
              <a:t>, 2013.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56045" y="6267921"/>
            <a:ext cx="3565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err="1">
                <a:hlinkClick r:id="rId3"/>
              </a:rPr>
              <a:t>www.gapminder.org</a:t>
            </a:r>
            <a:r>
              <a:rPr lang="en-US" dirty="0">
                <a:hlinkClick r:id="rId3"/>
              </a:rPr>
              <a:t>/world/</a:t>
            </a:r>
            <a:r>
              <a:rPr lang="en-GB" dirty="0" smtClean="0">
                <a:hlinkClick r:id="rId3"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Gun Deaths, 2013</a:t>
            </a:r>
            <a:endParaRPr lang="en-US" dirty="0"/>
          </a:p>
        </p:txBody>
      </p:sp>
      <p:pic>
        <p:nvPicPr>
          <p:cNvPr id="4" name="Content Placeholder 3" descr="gunDeaths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8823" b="-28823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7200" y="5756831"/>
            <a:ext cx="3905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hlinkClick r:id="rId3"/>
              </a:rPr>
              <a:t>http://guns.periscopic.com/?year=2013</a:t>
            </a:r>
            <a:r>
              <a:rPr lang="en-GB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421" y="160421"/>
            <a:ext cx="8823158" cy="65104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Blindness in the United States</a:t>
            </a:r>
            <a:endParaRPr lang="en-US" dirty="0"/>
          </a:p>
        </p:txBody>
      </p:sp>
      <p:pic>
        <p:nvPicPr>
          <p:cNvPr id="4" name="Content Placeholder 3" descr="blindnessUS1870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1424" b="-3142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5" name="Content Placeholder 3" descr="wrigley-schofield.png"/>
          <p:cNvPicPr>
            <a:picLocks noChangeAspect="1"/>
          </p:cNvPicPr>
          <p:nvPr/>
        </p:nvPicPr>
        <p:blipFill>
          <a:blip r:embed="rId2"/>
          <a:srcRect l="-21423" r="-21423"/>
          <a:stretch>
            <a:fillRect/>
          </a:stretch>
        </p:blipFill>
        <p:spPr>
          <a:xfrm>
            <a:off x="168565" y="1417638"/>
            <a:ext cx="3616690" cy="198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4" descr="1280px-Minard.png"/>
          <p:cNvPicPr>
            <a:picLocks noChangeAspect="1"/>
          </p:cNvPicPr>
          <p:nvPr/>
        </p:nvPicPr>
        <p:blipFill>
          <a:blip r:embed="rId3"/>
          <a:srcRect t="-7701" b="-7701"/>
          <a:stretch>
            <a:fillRect/>
          </a:stretch>
        </p:blipFill>
        <p:spPr>
          <a:xfrm>
            <a:off x="5060825" y="1417638"/>
            <a:ext cx="3454333" cy="189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3" descr="Rose.jpg"/>
          <p:cNvPicPr>
            <a:picLocks noChangeAspect="1"/>
          </p:cNvPicPr>
          <p:nvPr/>
        </p:nvPicPr>
        <p:blipFill>
          <a:blip r:embed="rId4"/>
          <a:srcRect l="-14585" r="-14585"/>
          <a:stretch>
            <a:fillRect/>
          </a:stretch>
        </p:blipFill>
        <p:spPr>
          <a:xfrm>
            <a:off x="3125306" y="3531932"/>
            <a:ext cx="2668106" cy="1467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060825" y="5236980"/>
            <a:ext cx="3586225" cy="14338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3" descr="200Years200Countries.png"/>
          <p:cNvPicPr>
            <a:picLocks noChangeAspect="1"/>
          </p:cNvPicPr>
          <p:nvPr/>
        </p:nvPicPr>
        <p:blipFill>
          <a:blip r:embed="rId5"/>
          <a:srcRect l="-17503" r="-17503"/>
          <a:stretch>
            <a:fillRect/>
          </a:stretch>
        </p:blipFill>
        <p:spPr>
          <a:xfrm>
            <a:off x="0" y="4952184"/>
            <a:ext cx="3125052" cy="1718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pic>
        <p:nvPicPr>
          <p:cNvPr id="4" name="Content Placeholder 3" descr="gunDeaths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8823" b="-28823"/>
          <a:stretch>
            <a:fillRect/>
          </a:stretch>
        </p:blipFill>
        <p:spPr>
          <a:xfrm>
            <a:off x="457200" y="5027698"/>
            <a:ext cx="3328055" cy="1830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3" descr="wrigley-schofield.png"/>
          <p:cNvPicPr>
            <a:picLocks noChangeAspect="1"/>
          </p:cNvPicPr>
          <p:nvPr/>
        </p:nvPicPr>
        <p:blipFill>
          <a:blip r:embed="rId3"/>
          <a:srcRect l="-21423" r="-21423"/>
          <a:stretch>
            <a:fillRect/>
          </a:stretch>
        </p:blipFill>
        <p:spPr>
          <a:xfrm>
            <a:off x="168565" y="1417638"/>
            <a:ext cx="3616690" cy="198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4" descr="1280px-Minard.png"/>
          <p:cNvPicPr>
            <a:picLocks noChangeAspect="1"/>
          </p:cNvPicPr>
          <p:nvPr/>
        </p:nvPicPr>
        <p:blipFill>
          <a:blip r:embed="rId4"/>
          <a:srcRect t="-7701" b="-7701"/>
          <a:stretch>
            <a:fillRect/>
          </a:stretch>
        </p:blipFill>
        <p:spPr>
          <a:xfrm>
            <a:off x="5060825" y="1417638"/>
            <a:ext cx="3454333" cy="189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3" descr="Rose.jpg"/>
          <p:cNvPicPr>
            <a:picLocks noChangeAspect="1"/>
          </p:cNvPicPr>
          <p:nvPr/>
        </p:nvPicPr>
        <p:blipFill>
          <a:blip r:embed="rId5"/>
          <a:srcRect l="-14585" r="-14585"/>
          <a:stretch>
            <a:fillRect/>
          </a:stretch>
        </p:blipFill>
        <p:spPr>
          <a:xfrm>
            <a:off x="3125306" y="3531932"/>
            <a:ext cx="2668106" cy="1467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060825" y="5236980"/>
            <a:ext cx="3586225" cy="14338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Cartesian Coordinate System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86070" y="6448330"/>
            <a:ext cx="2200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René Descartes, 1649</a:t>
            </a:r>
            <a:endParaRPr lang="en-US" dirty="0"/>
          </a:p>
        </p:txBody>
      </p:sp>
      <p:pic>
        <p:nvPicPr>
          <p:cNvPr id="7" name="Picture 6" descr="cartesi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80" y="1417638"/>
            <a:ext cx="5047588" cy="4612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b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070" y="1417638"/>
            <a:ext cx="2115379" cy="1369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colum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070" y="3044822"/>
            <a:ext cx="2115379" cy="1357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lin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6070" y="4659918"/>
            <a:ext cx="2115379" cy="1369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Economic and Demographic Historians</a:t>
            </a:r>
            <a:endParaRPr lang="en-US" dirty="0"/>
          </a:p>
        </p:txBody>
      </p:sp>
      <p:pic>
        <p:nvPicPr>
          <p:cNvPr id="4" name="Content Placeholder 3" descr="wrigley-schofield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1423" r="-21423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94817" y="6337100"/>
            <a:ext cx="3540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Tony Wrigley &amp; R.S. Schofield, 1981.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Graph - 1644</a:t>
            </a:r>
            <a:endParaRPr lang="en-US" dirty="0"/>
          </a:p>
        </p:txBody>
      </p:sp>
      <p:pic>
        <p:nvPicPr>
          <p:cNvPr id="4" name="Content Placeholder 3" descr="Grados_de_la_Longitud.jpg"/>
          <p:cNvPicPr>
            <a:picLocks noGrp="1" noChangeAspect="1"/>
          </p:cNvPicPr>
          <p:nvPr>
            <p:ph idx="1"/>
          </p:nvPr>
        </p:nvPicPr>
        <p:blipFill>
          <a:blip r:embed="rId2"/>
          <a:srcRect t="-58353" b="-58353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610005" y="6126163"/>
            <a:ext cx="2859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Michael </a:t>
            </a:r>
            <a:r>
              <a:rPr lang="en-US" dirty="0" err="1" smtClean="0"/>
              <a:t>Florent</a:t>
            </a:r>
            <a:r>
              <a:rPr lang="en-US" dirty="0" smtClean="0"/>
              <a:t> Van </a:t>
            </a:r>
            <a:r>
              <a:rPr lang="en-US" dirty="0" err="1" smtClean="0"/>
              <a:t>Langren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John Snow </a:t>
            </a:r>
            <a:br>
              <a:rPr lang="en-US" dirty="0" smtClean="0"/>
            </a:br>
            <a:r>
              <a:rPr lang="en-US" dirty="0" smtClean="0"/>
              <a:t>Cholera Map of London - 1854</a:t>
            </a:r>
            <a:endParaRPr lang="en-US" dirty="0"/>
          </a:p>
        </p:txBody>
      </p:sp>
      <p:pic>
        <p:nvPicPr>
          <p:cNvPr id="4" name="Content Placeholder 6" descr="snow-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37903" r="-37903"/>
          <a:stretch>
            <a:fillRect/>
          </a:stretch>
        </p:blipFill>
        <p:spPr>
          <a:xfrm>
            <a:off x="609600" y="1752600"/>
            <a:ext cx="8229600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Birth of Nursing, 1856</a:t>
            </a:r>
            <a:endParaRPr lang="en-US" dirty="0"/>
          </a:p>
        </p:txBody>
      </p:sp>
      <p:pic>
        <p:nvPicPr>
          <p:cNvPr id="4" name="Content Placeholder 3" descr="Ros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4585" r="-14585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29214" y="6349698"/>
            <a:ext cx="2108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Florence Nightingale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 of Dancing, 1735</a:t>
            </a:r>
            <a:endParaRPr lang="en-US" dirty="0"/>
          </a:p>
        </p:txBody>
      </p:sp>
      <p:pic>
        <p:nvPicPr>
          <p:cNvPr id="4" name="Content Placeholder 3" descr="tumblr_n2zprhhg2f1s83h8do1_128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6272" r="-66272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Retreat from Moscow, 1812</a:t>
            </a:r>
            <a:endParaRPr lang="en-US" dirty="0"/>
          </a:p>
        </p:txBody>
      </p:sp>
      <p:pic>
        <p:nvPicPr>
          <p:cNvPr id="5" name="Content Placeholder 4" descr="1280px-Minard.png"/>
          <p:cNvPicPr>
            <a:picLocks noGrp="1" noChangeAspect="1"/>
          </p:cNvPicPr>
          <p:nvPr>
            <p:ph idx="1"/>
          </p:nvPr>
        </p:nvPicPr>
        <p:blipFill>
          <a:blip r:embed="rId2"/>
          <a:srcRect t="-7701" b="-7701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802702" y="6251066"/>
            <a:ext cx="2884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Charles Joseph </a:t>
            </a:r>
            <a:r>
              <a:rPr lang="en-US" dirty="0" err="1" smtClean="0"/>
              <a:t>Minard</a:t>
            </a:r>
            <a:r>
              <a:rPr lang="en-US" dirty="0" smtClean="0"/>
              <a:t>, 1869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126</Words>
  <Application>Microsoft Macintosh PowerPoint</Application>
  <PresentationFormat>On-screen Show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Data Visualisation</vt:lpstr>
      <vt:lpstr>Outline</vt:lpstr>
      <vt:lpstr>Cartesian Coordinate System</vt:lpstr>
      <vt:lpstr>Economic and Demographic Historians</vt:lpstr>
      <vt:lpstr>The First Graph - 1644</vt:lpstr>
      <vt:lpstr>John Snow  Cholera Map of London - 1854</vt:lpstr>
      <vt:lpstr>The Birth of Nursing, 1856</vt:lpstr>
      <vt:lpstr>The Art of Dancing, 1735</vt:lpstr>
      <vt:lpstr>Retreat from Moscow, 1812</vt:lpstr>
      <vt:lpstr>Historic Recap</vt:lpstr>
      <vt:lpstr>Slide 11</vt:lpstr>
      <vt:lpstr>Field of Commemoration</vt:lpstr>
      <vt:lpstr>200 Countries, 200 Years</vt:lpstr>
      <vt:lpstr>US Gun Deaths, 2013</vt:lpstr>
      <vt:lpstr>Slide 15</vt:lpstr>
      <vt:lpstr>Blindness in the United States</vt:lpstr>
      <vt:lpstr>Conclusion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Visualisation</dc:title>
  <dc:creator>Adam Crymble</dc:creator>
  <cp:lastModifiedBy>Adam Crymble</cp:lastModifiedBy>
  <cp:revision>18</cp:revision>
  <dcterms:created xsi:type="dcterms:W3CDTF">2015-03-30T09:39:00Z</dcterms:created>
  <dcterms:modified xsi:type="dcterms:W3CDTF">2015-03-30T15:06:26Z</dcterms:modified>
</cp:coreProperties>
</file>