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112"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8BC16CE-2959-BF45-86C4-76759A2DA9C1}"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BC16CE-2959-BF45-86C4-76759A2DA9C1}"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BC16CE-2959-BF45-86C4-76759A2DA9C1}"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BC16CE-2959-BF45-86C4-76759A2DA9C1}"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BC16CE-2959-BF45-86C4-76759A2DA9C1}"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BC16CE-2959-BF45-86C4-76759A2DA9C1}"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8BC16CE-2959-BF45-86C4-76759A2DA9C1}" type="datetimeFigureOut">
              <a:rPr lang="en-US" smtClean="0"/>
              <a:pPr/>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BC16CE-2959-BF45-86C4-76759A2DA9C1}" type="datetimeFigureOut">
              <a:rPr lang="en-US" smtClean="0"/>
              <a:pPr/>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C16CE-2959-BF45-86C4-76759A2DA9C1}" type="datetimeFigureOut">
              <a:rPr lang="en-US" smtClean="0"/>
              <a:pPr/>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BC16CE-2959-BF45-86C4-76759A2DA9C1}"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BC16CE-2959-BF45-86C4-76759A2DA9C1}"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1ECB-A84A-4C4B-A2E1-2ECF684D9D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C16CE-2959-BF45-86C4-76759A2DA9C1}" type="datetimeFigureOut">
              <a:rPr lang="en-US" smtClean="0"/>
              <a:pPr/>
              <a:t>10/27/14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1ECB-A84A-4C4B-A2E1-2ECF684D9D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gif"/><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Content Management Systems (CMS)</a:t>
            </a:r>
            <a:endParaRPr lang="en-US" dirty="0"/>
          </a:p>
        </p:txBody>
      </p:sp>
      <p:sp>
        <p:nvSpPr>
          <p:cNvPr id="3" name="Subtitle 2"/>
          <p:cNvSpPr>
            <a:spLocks noGrp="1"/>
          </p:cNvSpPr>
          <p:nvPr>
            <p:ph type="subTitle" idx="1"/>
          </p:nvPr>
        </p:nvSpPr>
        <p:spPr/>
        <p:txBody>
          <a:bodyPr/>
          <a:lstStyle/>
          <a:p>
            <a:r>
              <a:rPr lang="en-US" dirty="0" smtClean="0"/>
              <a:t>Adam Crymble</a:t>
            </a:r>
          </a:p>
          <a:p>
            <a:r>
              <a:rPr lang="en-US" dirty="0" smtClean="0"/>
              <a:t>Digital Histories Workshop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4" name="Rectangle 3"/>
          <p:cNvSpPr/>
          <p:nvPr/>
        </p:nvSpPr>
        <p:spPr>
          <a:xfrm>
            <a:off x="457200" y="1417638"/>
            <a:ext cx="4572000" cy="5016758"/>
          </a:xfrm>
          <a:prstGeom prst="rect">
            <a:avLst/>
          </a:prstGeom>
        </p:spPr>
        <p:txBody>
          <a:bodyPr wrap="square">
            <a:spAutoFit/>
          </a:bodyPr>
          <a:lstStyle/>
          <a:p>
            <a:r>
              <a:rPr lang="en-US" sz="2000" dirty="0" smtClean="0"/>
              <a:t>We’re each going to test out a different Content Management Systems (CMS) that is freely available. We’ll think about the strengths and weaknesses of each, as well as the learning curve required to get up and running</a:t>
            </a:r>
            <a:r>
              <a:rPr lang="en-US" sz="2000" dirty="0" smtClean="0"/>
              <a:t>.</a:t>
            </a:r>
          </a:p>
          <a:p>
            <a:endParaRPr lang="en-US" sz="2000" dirty="0" smtClean="0"/>
          </a:p>
          <a:p>
            <a:r>
              <a:rPr lang="en-US" sz="2000" dirty="0" smtClean="0"/>
              <a:t>Then </a:t>
            </a:r>
            <a:r>
              <a:rPr lang="en-US" sz="2000" dirty="0" smtClean="0"/>
              <a:t>we’ll report back to the class on each. Watch at least ONE (1) video on YouTube that showcases your CMS so that you can see it in its ideal state as well as experience it hands-on.</a:t>
            </a:r>
            <a:r>
              <a:rPr lang="en-US" sz="2000" dirty="0" smtClean="0"/>
              <a:t> </a:t>
            </a:r>
          </a:p>
          <a:p>
            <a:endParaRPr lang="en-US" sz="2000" dirty="0" smtClean="0"/>
          </a:p>
          <a:p>
            <a:r>
              <a:rPr lang="en-US" sz="2000" dirty="0" smtClean="0"/>
              <a:t>You </a:t>
            </a:r>
            <a:r>
              <a:rPr lang="en-US" sz="2000" dirty="0" smtClean="0"/>
              <a:t>DO NOT need to pay for any of these, though most will offer pay services. Please use the free version for the workshop.</a:t>
            </a:r>
            <a:endParaRPr lang="en-US" sz="2000" dirty="0"/>
          </a:p>
        </p:txBody>
      </p:sp>
      <p:pic>
        <p:nvPicPr>
          <p:cNvPr id="5" name="Picture 4" descr="Blogger_logo.png"/>
          <p:cNvPicPr>
            <a:picLocks noChangeAspect="1"/>
          </p:cNvPicPr>
          <p:nvPr/>
        </p:nvPicPr>
        <p:blipFill>
          <a:blip r:embed="rId2"/>
          <a:stretch>
            <a:fillRect/>
          </a:stretch>
        </p:blipFill>
        <p:spPr>
          <a:xfrm>
            <a:off x="5489516" y="5403316"/>
            <a:ext cx="920632" cy="920632"/>
          </a:xfrm>
          <a:prstGeom prst="rect">
            <a:avLst/>
          </a:prstGeom>
        </p:spPr>
      </p:pic>
      <p:pic>
        <p:nvPicPr>
          <p:cNvPr id="6" name="Picture 5" descr="img_logotype_34465d_2x.png"/>
          <p:cNvPicPr>
            <a:picLocks noChangeAspect="1"/>
          </p:cNvPicPr>
          <p:nvPr/>
        </p:nvPicPr>
        <p:blipFill>
          <a:blip r:embed="rId3"/>
          <a:stretch>
            <a:fillRect/>
          </a:stretch>
        </p:blipFill>
        <p:spPr>
          <a:xfrm>
            <a:off x="7037997" y="4100810"/>
            <a:ext cx="1963737" cy="669456"/>
          </a:xfrm>
          <a:prstGeom prst="rect">
            <a:avLst/>
          </a:prstGeom>
        </p:spPr>
      </p:pic>
      <p:pic>
        <p:nvPicPr>
          <p:cNvPr id="7" name="Picture 6" descr="druplicon.large_.png"/>
          <p:cNvPicPr>
            <a:picLocks noChangeAspect="1"/>
          </p:cNvPicPr>
          <p:nvPr/>
        </p:nvPicPr>
        <p:blipFill>
          <a:blip r:embed="rId4"/>
          <a:stretch>
            <a:fillRect/>
          </a:stretch>
        </p:blipFill>
        <p:spPr>
          <a:xfrm>
            <a:off x="5710396" y="1611921"/>
            <a:ext cx="609144" cy="696984"/>
          </a:xfrm>
          <a:prstGeom prst="rect">
            <a:avLst/>
          </a:prstGeom>
        </p:spPr>
      </p:pic>
      <p:pic>
        <p:nvPicPr>
          <p:cNvPr id="8" name="Picture 7" descr="logo-horizontal-288px.gif"/>
          <p:cNvPicPr>
            <a:picLocks noChangeAspect="1"/>
          </p:cNvPicPr>
          <p:nvPr/>
        </p:nvPicPr>
        <p:blipFill>
          <a:blip r:embed="rId5"/>
          <a:stretch>
            <a:fillRect/>
          </a:stretch>
        </p:blipFill>
        <p:spPr>
          <a:xfrm>
            <a:off x="5374848" y="4197452"/>
            <a:ext cx="1447623" cy="452382"/>
          </a:xfrm>
          <a:prstGeom prst="rect">
            <a:avLst/>
          </a:prstGeom>
        </p:spPr>
      </p:pic>
      <p:pic>
        <p:nvPicPr>
          <p:cNvPr id="9" name="Picture 8" descr="Weebly-Logo-Font.jpg"/>
          <p:cNvPicPr>
            <a:picLocks noChangeAspect="1"/>
          </p:cNvPicPr>
          <p:nvPr/>
        </p:nvPicPr>
        <p:blipFill>
          <a:blip r:embed="rId6"/>
          <a:srcRect t="20757" b="25756"/>
          <a:stretch>
            <a:fillRect/>
          </a:stretch>
        </p:blipFill>
        <p:spPr>
          <a:xfrm>
            <a:off x="6653511" y="5555182"/>
            <a:ext cx="2222963" cy="621258"/>
          </a:xfrm>
          <a:prstGeom prst="rect">
            <a:avLst/>
          </a:prstGeom>
        </p:spPr>
      </p:pic>
      <p:pic>
        <p:nvPicPr>
          <p:cNvPr id="10" name="Picture 9" descr="561px-Django_cms_logo.svg.png"/>
          <p:cNvPicPr>
            <a:picLocks noChangeAspect="1"/>
          </p:cNvPicPr>
          <p:nvPr/>
        </p:nvPicPr>
        <p:blipFill>
          <a:blip r:embed="rId7"/>
          <a:stretch>
            <a:fillRect/>
          </a:stretch>
        </p:blipFill>
        <p:spPr>
          <a:xfrm>
            <a:off x="6980145" y="1756452"/>
            <a:ext cx="1923939" cy="449262"/>
          </a:xfrm>
          <a:prstGeom prst="rect">
            <a:avLst/>
          </a:prstGeom>
        </p:spPr>
      </p:pic>
      <p:pic>
        <p:nvPicPr>
          <p:cNvPr id="11" name="Picture 10" descr="wordpress-logo-notext-rgb.png"/>
          <p:cNvPicPr>
            <a:picLocks noChangeAspect="1"/>
          </p:cNvPicPr>
          <p:nvPr/>
        </p:nvPicPr>
        <p:blipFill>
          <a:blip r:embed="rId8"/>
          <a:stretch>
            <a:fillRect/>
          </a:stretch>
        </p:blipFill>
        <p:spPr>
          <a:xfrm>
            <a:off x="7940241" y="2885920"/>
            <a:ext cx="746559" cy="746559"/>
          </a:xfrm>
          <a:prstGeom prst="rect">
            <a:avLst/>
          </a:prstGeom>
        </p:spPr>
      </p:pic>
      <p:pic>
        <p:nvPicPr>
          <p:cNvPr id="12" name="Picture 11" descr="GoogleSites-300x199.png"/>
          <p:cNvPicPr>
            <a:picLocks noChangeAspect="1"/>
          </p:cNvPicPr>
          <p:nvPr/>
        </p:nvPicPr>
        <p:blipFill>
          <a:blip r:embed="rId9"/>
          <a:srcRect t="33074" b="21505"/>
          <a:stretch>
            <a:fillRect/>
          </a:stretch>
        </p:blipFill>
        <p:spPr>
          <a:xfrm>
            <a:off x="5159322" y="2968756"/>
            <a:ext cx="1878675" cy="5660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Content Management Systems (CMS)</a:t>
            </a:r>
          </a:p>
          <a:p>
            <a:pPr>
              <a:buNone/>
            </a:pPr>
            <a:endParaRPr lang="en-US" dirty="0" smtClean="0"/>
          </a:p>
          <a:p>
            <a:r>
              <a:rPr lang="en-US" dirty="0" smtClean="0"/>
              <a:t>Widgets / </a:t>
            </a:r>
            <a:r>
              <a:rPr lang="en-US" dirty="0" err="1" smtClean="0"/>
              <a:t>Plugins</a:t>
            </a:r>
            <a:r>
              <a:rPr lang="en-US" dirty="0" smtClean="0"/>
              <a:t> / Add-ons / Modules</a:t>
            </a:r>
          </a:p>
          <a:p>
            <a:endParaRPr lang="en-US" dirty="0" smtClean="0"/>
          </a:p>
          <a:p>
            <a:r>
              <a:rPr lang="en-US" dirty="0" smtClean="0"/>
              <a:t>How to use a CMS</a:t>
            </a:r>
          </a:p>
          <a:p>
            <a:endParaRPr lang="en-US" dirty="0" smtClean="0"/>
          </a:p>
          <a:p>
            <a:r>
              <a:rPr lang="en-US" dirty="0" smtClean="0"/>
              <a:t>Choosing the right CMS for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‘Hand-coding’ HTML</a:t>
            </a:r>
            <a:endParaRPr lang="en-US" dirty="0"/>
          </a:p>
        </p:txBody>
      </p:sp>
      <p:pic>
        <p:nvPicPr>
          <p:cNvPr id="6" name="Picture 5" descr="Screen shot 2014-10-27 at 09.54.38.png"/>
          <p:cNvPicPr>
            <a:picLocks noChangeAspect="1"/>
          </p:cNvPicPr>
          <p:nvPr/>
        </p:nvPicPr>
        <p:blipFill>
          <a:blip r:embed="rId2"/>
          <a:stretch>
            <a:fillRect/>
          </a:stretch>
        </p:blipFill>
        <p:spPr>
          <a:xfrm>
            <a:off x="671423" y="1334683"/>
            <a:ext cx="3095175" cy="3166254"/>
          </a:xfrm>
          <a:prstGeom prst="rect">
            <a:avLst/>
          </a:prstGeom>
        </p:spPr>
      </p:pic>
      <p:pic>
        <p:nvPicPr>
          <p:cNvPr id="7" name="Picture 6" descr="Screen shot 2014-10-27 at 09.55.31.png"/>
          <p:cNvPicPr>
            <a:picLocks noChangeAspect="1"/>
          </p:cNvPicPr>
          <p:nvPr/>
        </p:nvPicPr>
        <p:blipFill>
          <a:blip r:embed="rId3"/>
          <a:stretch>
            <a:fillRect/>
          </a:stretch>
        </p:blipFill>
        <p:spPr>
          <a:xfrm>
            <a:off x="6497829" y="1417638"/>
            <a:ext cx="2342547" cy="3083299"/>
          </a:xfrm>
          <a:prstGeom prst="rect">
            <a:avLst/>
          </a:prstGeom>
        </p:spPr>
      </p:pic>
      <p:pic>
        <p:nvPicPr>
          <p:cNvPr id="8" name="Picture 7" descr="Screen shot 2014-10-27 at 09.56.00.png"/>
          <p:cNvPicPr>
            <a:picLocks noChangeAspect="1"/>
          </p:cNvPicPr>
          <p:nvPr/>
        </p:nvPicPr>
        <p:blipFill>
          <a:blip r:embed="rId4"/>
          <a:stretch>
            <a:fillRect/>
          </a:stretch>
        </p:blipFill>
        <p:spPr>
          <a:xfrm>
            <a:off x="671423" y="4601197"/>
            <a:ext cx="2627983" cy="2063293"/>
          </a:xfrm>
          <a:prstGeom prst="rect">
            <a:avLst/>
          </a:prstGeom>
        </p:spPr>
      </p:pic>
      <p:pic>
        <p:nvPicPr>
          <p:cNvPr id="9" name="Picture 8" descr="Screen shot 2014-10-27 at 09.56.18.png"/>
          <p:cNvPicPr>
            <a:picLocks noChangeAspect="1"/>
          </p:cNvPicPr>
          <p:nvPr/>
        </p:nvPicPr>
        <p:blipFill>
          <a:blip r:embed="rId5"/>
          <a:stretch>
            <a:fillRect/>
          </a:stretch>
        </p:blipFill>
        <p:spPr>
          <a:xfrm>
            <a:off x="3590372" y="5558411"/>
            <a:ext cx="4834038" cy="769051"/>
          </a:xfrm>
          <a:prstGeom prst="rect">
            <a:avLst/>
          </a:prstGeom>
          <a:ln>
            <a:solidFill>
              <a:schemeClr val="tx1"/>
            </a:solidFill>
          </a:ln>
        </p:spPr>
      </p:pic>
      <p:pic>
        <p:nvPicPr>
          <p:cNvPr id="10" name="Picture 9" descr="Screen shot 2014-10-27 at 09.56.35.png"/>
          <p:cNvPicPr>
            <a:picLocks noChangeAspect="1"/>
          </p:cNvPicPr>
          <p:nvPr/>
        </p:nvPicPr>
        <p:blipFill>
          <a:blip r:embed="rId6"/>
          <a:stretch>
            <a:fillRect/>
          </a:stretch>
        </p:blipFill>
        <p:spPr>
          <a:xfrm>
            <a:off x="3932783" y="2474928"/>
            <a:ext cx="2116523" cy="189191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10-27 at 10.04.05.png"/>
          <p:cNvPicPr>
            <a:picLocks noChangeAspect="1"/>
          </p:cNvPicPr>
          <p:nvPr/>
        </p:nvPicPr>
        <p:blipFill>
          <a:blip r:embed="rId2"/>
          <a:stretch>
            <a:fillRect/>
          </a:stretch>
        </p:blipFill>
        <p:spPr>
          <a:xfrm>
            <a:off x="641544" y="1568629"/>
            <a:ext cx="3506218" cy="4489270"/>
          </a:xfrm>
          <a:prstGeom prst="rect">
            <a:avLst/>
          </a:prstGeom>
        </p:spPr>
      </p:pic>
      <p:sp>
        <p:nvSpPr>
          <p:cNvPr id="2" name="Title 1"/>
          <p:cNvSpPr>
            <a:spLocks noGrp="1"/>
          </p:cNvSpPr>
          <p:nvPr>
            <p:ph type="title"/>
          </p:nvPr>
        </p:nvSpPr>
        <p:spPr/>
        <p:txBody>
          <a:bodyPr/>
          <a:lstStyle/>
          <a:p>
            <a:r>
              <a:rPr lang="en-US" dirty="0" smtClean="0"/>
              <a:t>Common Elements</a:t>
            </a:r>
            <a:endParaRPr lang="en-US" dirty="0"/>
          </a:p>
        </p:txBody>
      </p:sp>
      <p:pic>
        <p:nvPicPr>
          <p:cNvPr id="5" name="Picture 4" descr="Screen shot 2014-10-27 at 10.01.21.png"/>
          <p:cNvPicPr>
            <a:picLocks noChangeAspect="1"/>
          </p:cNvPicPr>
          <p:nvPr/>
        </p:nvPicPr>
        <p:blipFill>
          <a:blip r:embed="rId3"/>
          <a:stretch>
            <a:fillRect/>
          </a:stretch>
        </p:blipFill>
        <p:spPr>
          <a:xfrm>
            <a:off x="5386040" y="1704322"/>
            <a:ext cx="3562018" cy="4353577"/>
          </a:xfrm>
          <a:prstGeom prst="rect">
            <a:avLst/>
          </a:prstGeom>
        </p:spPr>
      </p:pic>
      <p:sp>
        <p:nvSpPr>
          <p:cNvPr id="6" name="Donut 5"/>
          <p:cNvSpPr/>
          <p:nvPr/>
        </p:nvSpPr>
        <p:spPr>
          <a:xfrm>
            <a:off x="588603" y="1351516"/>
            <a:ext cx="3559159" cy="705611"/>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388899" y="1568629"/>
            <a:ext cx="3559159" cy="548206"/>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57200" y="1921434"/>
            <a:ext cx="1051648" cy="1128977"/>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5255550" y="2116835"/>
            <a:ext cx="1051648" cy="1128977"/>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386040" y="5308370"/>
            <a:ext cx="3757960" cy="749530"/>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457200" y="5341931"/>
            <a:ext cx="3757960" cy="715969"/>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588603" y="3050411"/>
            <a:ext cx="1051648" cy="2291520"/>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5386040" y="3245811"/>
            <a:ext cx="1051648" cy="2096119"/>
          </a:xfrm>
          <a:prstGeom prst="donut">
            <a:avLst>
              <a:gd name="adj" fmla="val 6154"/>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r>
              <a:rPr lang="en-US" dirty="0" smtClean="0"/>
              <a:t> CMS</a:t>
            </a:r>
            <a:endParaRPr lang="en-US" dirty="0"/>
          </a:p>
        </p:txBody>
      </p:sp>
      <p:pic>
        <p:nvPicPr>
          <p:cNvPr id="6" name="Picture 5" descr="write_something.png"/>
          <p:cNvPicPr>
            <a:picLocks noChangeAspect="1"/>
          </p:cNvPicPr>
          <p:nvPr/>
        </p:nvPicPr>
        <p:blipFill>
          <a:blip r:embed="rId2"/>
          <a:stretch>
            <a:fillRect/>
          </a:stretch>
        </p:blipFill>
        <p:spPr>
          <a:xfrm>
            <a:off x="1025209" y="2335514"/>
            <a:ext cx="6946900" cy="2489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WYSIWYG (What you see is what you get)</a:t>
            </a:r>
            <a:endParaRPr lang="en-US" dirty="0"/>
          </a:p>
        </p:txBody>
      </p:sp>
      <p:pic>
        <p:nvPicPr>
          <p:cNvPr id="4" name="Content Placeholder 3" descr="WYSIWYG-830.gif"/>
          <p:cNvPicPr>
            <a:picLocks noGrp="1" noChangeAspect="1"/>
          </p:cNvPicPr>
          <p:nvPr>
            <p:ph idx="1"/>
          </p:nvPr>
        </p:nvPicPr>
        <p:blipFill>
          <a:blip r:embed="rId2"/>
          <a:srcRect t="-5272" b="-5272"/>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CMS </a:t>
            </a:r>
            <a:br>
              <a:rPr lang="en-US" dirty="0" smtClean="0"/>
            </a:br>
            <a:r>
              <a:rPr lang="en-US" dirty="0" smtClean="0"/>
              <a:t>Widgets / </a:t>
            </a:r>
            <a:r>
              <a:rPr lang="en-US" dirty="0" err="1" smtClean="0"/>
              <a:t>Plugins</a:t>
            </a:r>
            <a:r>
              <a:rPr lang="en-US" dirty="0" smtClean="0"/>
              <a:t> / Add-ons / Modules</a:t>
            </a:r>
            <a:endParaRPr lang="en-US" dirty="0"/>
          </a:p>
        </p:txBody>
      </p:sp>
      <p:pic>
        <p:nvPicPr>
          <p:cNvPr id="4" name="Picture 3" descr="5-wordpress-plugins-02.png"/>
          <p:cNvPicPr>
            <a:picLocks noChangeAspect="1"/>
          </p:cNvPicPr>
          <p:nvPr/>
        </p:nvPicPr>
        <p:blipFill>
          <a:blip r:embed="rId2"/>
          <a:srcRect t="19931"/>
          <a:stretch>
            <a:fillRect/>
          </a:stretch>
        </p:blipFill>
        <p:spPr>
          <a:xfrm>
            <a:off x="457200" y="2952530"/>
            <a:ext cx="4286457" cy="2329802"/>
          </a:xfrm>
          <a:prstGeom prst="rect">
            <a:avLst/>
          </a:prstGeom>
        </p:spPr>
      </p:pic>
      <p:pic>
        <p:nvPicPr>
          <p:cNvPr id="5" name="Picture 4" descr="drupal_blog_2.jpg"/>
          <p:cNvPicPr>
            <a:picLocks noChangeAspect="1"/>
          </p:cNvPicPr>
          <p:nvPr/>
        </p:nvPicPr>
        <p:blipFill>
          <a:blip r:embed="rId3"/>
          <a:stretch>
            <a:fillRect/>
          </a:stretch>
        </p:blipFill>
        <p:spPr>
          <a:xfrm>
            <a:off x="4964487" y="2416838"/>
            <a:ext cx="3722313" cy="37278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CMS</a:t>
            </a:r>
            <a:endParaRPr lang="en-US" dirty="0"/>
          </a:p>
        </p:txBody>
      </p:sp>
      <p:pic>
        <p:nvPicPr>
          <p:cNvPr id="4" name="Picture 3" descr="Screen shot 2014-10-27 at 10.33.51.png"/>
          <p:cNvPicPr>
            <a:picLocks noChangeAspect="1"/>
          </p:cNvPicPr>
          <p:nvPr/>
        </p:nvPicPr>
        <p:blipFill>
          <a:blip r:embed="rId2"/>
          <a:stretch>
            <a:fillRect/>
          </a:stretch>
        </p:blipFill>
        <p:spPr>
          <a:xfrm>
            <a:off x="4735835" y="2029443"/>
            <a:ext cx="4158038" cy="3057890"/>
          </a:xfrm>
          <a:prstGeom prst="rect">
            <a:avLst/>
          </a:prstGeom>
        </p:spPr>
      </p:pic>
      <p:pic>
        <p:nvPicPr>
          <p:cNvPr id="5" name="Picture 4" descr="Screen shot 2014-10-27 at 10.33.37.png"/>
          <p:cNvPicPr>
            <a:picLocks noChangeAspect="1"/>
          </p:cNvPicPr>
          <p:nvPr/>
        </p:nvPicPr>
        <p:blipFill>
          <a:blip r:embed="rId3"/>
          <a:stretch>
            <a:fillRect/>
          </a:stretch>
        </p:blipFill>
        <p:spPr>
          <a:xfrm>
            <a:off x="206637" y="1725716"/>
            <a:ext cx="4103617" cy="37606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Content Management Systems (CMS)</a:t>
            </a:r>
          </a:p>
          <a:p>
            <a:pPr>
              <a:buNone/>
            </a:pPr>
            <a:endParaRPr lang="en-US" dirty="0" smtClean="0"/>
          </a:p>
          <a:p>
            <a:r>
              <a:rPr lang="en-US" dirty="0" smtClean="0"/>
              <a:t>Widgets / </a:t>
            </a:r>
            <a:r>
              <a:rPr lang="en-US" dirty="0" err="1" smtClean="0"/>
              <a:t>Plugins</a:t>
            </a:r>
            <a:r>
              <a:rPr lang="en-US" dirty="0" smtClean="0"/>
              <a:t> / Add-ons / Modules</a:t>
            </a:r>
          </a:p>
          <a:p>
            <a:endParaRPr lang="en-US" dirty="0" smtClean="0"/>
          </a:p>
          <a:p>
            <a:r>
              <a:rPr lang="en-US" dirty="0" smtClean="0"/>
              <a:t>How to use a CMS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TotalTime>
  <Words>208</Words>
  <Application>Microsoft Macintosh PowerPoint</Application>
  <PresentationFormat>On-screen Show (4:3)</PresentationFormat>
  <Paragraphs>29</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Content Management Systems (CMS)</vt:lpstr>
      <vt:lpstr>Outline</vt:lpstr>
      <vt:lpstr>‘Hand-coding’ HTML</vt:lpstr>
      <vt:lpstr>Common Elements</vt:lpstr>
      <vt:lpstr>Facebook CMS</vt:lpstr>
      <vt:lpstr>WYSIWYG (What you see is what you get)</vt:lpstr>
      <vt:lpstr>CMS  Widgets / Plugins / Add-ons / Modules</vt:lpstr>
      <vt:lpstr>How to Use a CMS</vt:lpstr>
      <vt:lpstr>Summary</vt:lpstr>
      <vt:lpstr>Activity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Management Systems (CMS)</dc:title>
  <dc:creator>Adam Crymble</dc:creator>
  <cp:lastModifiedBy>Adam Crymble</cp:lastModifiedBy>
  <cp:revision>5</cp:revision>
  <dcterms:created xsi:type="dcterms:W3CDTF">2014-10-27T10:10:46Z</dcterms:created>
  <dcterms:modified xsi:type="dcterms:W3CDTF">2014-10-27T11:00:25Z</dcterms:modified>
</cp:coreProperties>
</file>