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7" r:id="rId9"/>
    <p:sldId id="278" r:id="rId10"/>
    <p:sldId id="267" r:id="rId11"/>
    <p:sldId id="27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96" y="-9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B995-0818-1745-99EA-EE1DE9F341E4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F9DFC-577A-F445-A8B0-E344E0AD1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B995-0818-1745-99EA-EE1DE9F341E4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F9DFC-577A-F445-A8B0-E344E0AD1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B995-0818-1745-99EA-EE1DE9F341E4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F9DFC-577A-F445-A8B0-E344E0AD1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B995-0818-1745-99EA-EE1DE9F341E4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F9DFC-577A-F445-A8B0-E344E0AD1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B995-0818-1745-99EA-EE1DE9F341E4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F9DFC-577A-F445-A8B0-E344E0AD1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B995-0818-1745-99EA-EE1DE9F341E4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F9DFC-577A-F445-A8B0-E344E0AD1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B995-0818-1745-99EA-EE1DE9F341E4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F9DFC-577A-F445-A8B0-E344E0AD1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B995-0818-1745-99EA-EE1DE9F341E4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F9DFC-577A-F445-A8B0-E344E0AD1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B995-0818-1745-99EA-EE1DE9F341E4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F9DFC-577A-F445-A8B0-E344E0AD1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B995-0818-1745-99EA-EE1DE9F341E4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F9DFC-577A-F445-A8B0-E344E0AD1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B995-0818-1745-99EA-EE1DE9F341E4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F9DFC-577A-F445-A8B0-E344E0AD1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0B995-0818-1745-99EA-EE1DE9F341E4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F9DFC-577A-F445-A8B0-E344E0AD1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the Web 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Digital Histories Workshop</a:t>
            </a:r>
          </a:p>
          <a:p>
            <a:r>
              <a:rPr lang="en-US" dirty="0" smtClean="0"/>
              <a:t>Adam Crymble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Languages of the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Markup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Hypertext Markup Language (HTML)</a:t>
            </a:r>
          </a:p>
          <a:p>
            <a:pPr>
              <a:buNone/>
            </a:pPr>
            <a:r>
              <a:rPr lang="en-US" dirty="0" smtClean="0">
                <a:solidFill>
                  <a:srgbClr val="4F81BD"/>
                </a:solidFill>
              </a:rPr>
              <a:t>Extensible Markup Language (XML)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4F81BD"/>
                </a:solidFill>
              </a:rPr>
              <a:t>Style Sheet</a:t>
            </a:r>
          </a:p>
          <a:p>
            <a:pPr>
              <a:buNone/>
            </a:pPr>
            <a:r>
              <a:rPr lang="en-US" dirty="0" smtClean="0">
                <a:solidFill>
                  <a:srgbClr val="4F81BD"/>
                </a:solidFill>
              </a:rPr>
              <a:t>Cascading Style Sheets (CSS)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Scripting								Databases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JavaScript							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MySQL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PhP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(really basic) Websites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bunch of files (HTML, images, audio, etc)</a:t>
            </a:r>
          </a:p>
          <a:p>
            <a:r>
              <a:rPr lang="en-US" dirty="0" smtClean="0"/>
              <a:t>In a bunch of folders</a:t>
            </a:r>
          </a:p>
          <a:p>
            <a:r>
              <a:rPr lang="en-US" dirty="0" smtClean="0"/>
              <a:t>On a server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place to store information</a:t>
            </a:r>
            <a:endParaRPr lang="en-US" dirty="0"/>
          </a:p>
        </p:txBody>
      </p:sp>
      <p:pic>
        <p:nvPicPr>
          <p:cNvPr id="4" name="Content Placeholder 3" descr="5076790282_17c4215a10_z.jpg"/>
          <p:cNvPicPr>
            <a:picLocks noGrp="1" noChangeAspect="1"/>
          </p:cNvPicPr>
          <p:nvPr>
            <p:ph idx="1"/>
          </p:nvPr>
        </p:nvPicPr>
        <p:blipFill>
          <a:blip r:embed="rId2"/>
          <a:srcRect t="-27528" b="-27528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7174397" y="6003052"/>
            <a:ext cx="15124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‘Book 8’ by Brenda Clarke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Webpage to a Computer</a:t>
            </a:r>
            <a:endParaRPr lang="en-US" dirty="0"/>
          </a:p>
        </p:txBody>
      </p:sp>
      <p:pic>
        <p:nvPicPr>
          <p:cNvPr id="9" name="Picture 8" descr="Screen shot 2014-10-10 at 11.59.05.png"/>
          <p:cNvPicPr>
            <a:picLocks noChangeAspect="1"/>
          </p:cNvPicPr>
          <p:nvPr/>
        </p:nvPicPr>
        <p:blipFill>
          <a:blip r:embed="rId2"/>
          <a:srcRect b="27215"/>
          <a:stretch>
            <a:fillRect/>
          </a:stretch>
        </p:blipFill>
        <p:spPr>
          <a:xfrm>
            <a:off x="2277174" y="3756213"/>
            <a:ext cx="4311321" cy="1757515"/>
          </a:xfrm>
          <a:prstGeom prst="rect">
            <a:avLst/>
          </a:prstGeom>
        </p:spPr>
      </p:pic>
      <p:pic>
        <p:nvPicPr>
          <p:cNvPr id="11" name="Picture 10" descr="Screen shot 2014-10-10 at 12.29.1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1538" y="1512888"/>
            <a:ext cx="4622800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Webpage to a Computer</a:t>
            </a:r>
            <a:endParaRPr lang="en-US" dirty="0"/>
          </a:p>
        </p:txBody>
      </p:sp>
      <p:pic>
        <p:nvPicPr>
          <p:cNvPr id="6" name="Picture 5" descr="Screen shot 2014-10-10 at 12.15.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6095" y="3878101"/>
            <a:ext cx="4789843" cy="2648111"/>
          </a:xfrm>
          <a:prstGeom prst="rect">
            <a:avLst/>
          </a:prstGeom>
        </p:spPr>
      </p:pic>
      <p:pic>
        <p:nvPicPr>
          <p:cNvPr id="10" name="Picture 9" descr="Screen shot 2014-10-10 at 12.29.0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6095" y="1417638"/>
            <a:ext cx="6578600" cy="20955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Webpage to a Computer</a:t>
            </a:r>
            <a:endParaRPr lang="en-US" dirty="0"/>
          </a:p>
        </p:txBody>
      </p:sp>
      <p:pic>
        <p:nvPicPr>
          <p:cNvPr id="5" name="Picture 4" descr="Screen shot 2014-10-10 at 12.43.3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013" y="1322388"/>
            <a:ext cx="6756400" cy="2235200"/>
          </a:xfrm>
          <a:prstGeom prst="rect">
            <a:avLst/>
          </a:prstGeom>
        </p:spPr>
      </p:pic>
      <p:pic>
        <p:nvPicPr>
          <p:cNvPr id="7" name="Picture 6" descr="Screen shot 2014-10-10 at 12.44.3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7132" y="3737922"/>
            <a:ext cx="4554607" cy="268061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Servers</a:t>
            </a:r>
            <a:endParaRPr lang="en-US" dirty="0"/>
          </a:p>
        </p:txBody>
      </p:sp>
      <p:pic>
        <p:nvPicPr>
          <p:cNvPr id="4" name="Content Placeholder 3" descr="Screen shot 2014-10-10 at 12.51.07.png"/>
          <p:cNvPicPr>
            <a:picLocks noGrp="1" noChangeAspect="1"/>
          </p:cNvPicPr>
          <p:nvPr>
            <p:ph idx="1"/>
          </p:nvPr>
        </p:nvPicPr>
        <p:blipFill>
          <a:blip r:embed="rId2"/>
          <a:srcRect l="1940" t="-5362" r="2087" b="1590"/>
          <a:stretch>
            <a:fillRect/>
          </a:stretch>
        </p:blipFill>
        <p:spPr>
          <a:xfrm>
            <a:off x="616857" y="1600200"/>
            <a:ext cx="7898191" cy="42418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FTP (File Transfer Protocol)</a:t>
            </a:r>
            <a:endParaRPr lang="en-US" dirty="0"/>
          </a:p>
        </p:txBody>
      </p:sp>
      <p:pic>
        <p:nvPicPr>
          <p:cNvPr id="6" name="Content Placeholder 5" descr="Screen shot 2014-10-10 at 13.04.18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048" r="-1048"/>
          <a:stretch>
            <a:fillRect/>
          </a:stretch>
        </p:blipFill>
        <p:spPr/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2800" dirty="0" smtClean="0"/>
              <a:t>http://</a:t>
            </a:r>
            <a:r>
              <a:rPr lang="en-US" sz="2800" dirty="0" err="1" smtClean="0"/>
              <a:t>mysite.com/pickles/onions/carrots/peas.html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563257" y="2245695"/>
            <a:ext cx="907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4F81BD"/>
                </a:solidFill>
              </a:rPr>
              <a:t>Folder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72781" y="2245695"/>
            <a:ext cx="907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4F81BD"/>
                </a:solidFill>
              </a:rPr>
              <a:t>Folder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85544" y="2245695"/>
            <a:ext cx="907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4F81BD"/>
                </a:solidFill>
              </a:rPr>
              <a:t>Folder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65260" y="4382499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HTML file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36915" y="4269619"/>
            <a:ext cx="15336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4F81BD"/>
                </a:solidFill>
              </a:rPr>
              <a:t>Domain</a:t>
            </a:r>
          </a:p>
          <a:p>
            <a:pPr algn="ctr"/>
            <a:r>
              <a:rPr lang="en-US" dirty="0" smtClean="0">
                <a:solidFill>
                  <a:srgbClr val="4F81BD"/>
                </a:solidFill>
              </a:rPr>
              <a:t>Name</a:t>
            </a:r>
          </a:p>
          <a:p>
            <a:pPr algn="ctr"/>
            <a:r>
              <a:rPr lang="en-US" dirty="0" smtClean="0">
                <a:solidFill>
                  <a:srgbClr val="4F81BD"/>
                </a:solidFill>
              </a:rPr>
              <a:t>(or ‘root’)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9" name="Up Arrow 8"/>
          <p:cNvSpPr/>
          <p:nvPr/>
        </p:nvSpPr>
        <p:spPr>
          <a:xfrm>
            <a:off x="2092475" y="3713238"/>
            <a:ext cx="217715" cy="556381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7397447" y="3713238"/>
            <a:ext cx="217715" cy="556381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6204857" y="2615027"/>
            <a:ext cx="290286" cy="59021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5099352" y="2615027"/>
            <a:ext cx="290286" cy="59021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3901924" y="2615027"/>
            <a:ext cx="290286" cy="59021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folders and files</a:t>
            </a:r>
            <a:endParaRPr lang="en-US" dirty="0"/>
          </a:p>
        </p:txBody>
      </p:sp>
      <p:pic>
        <p:nvPicPr>
          <p:cNvPr id="4" name="Content Placeholder 3" descr="Screen shot 2014-10-10 at 13.44.02.png"/>
          <p:cNvPicPr>
            <a:picLocks noGrp="1" noChangeAspect="1"/>
          </p:cNvPicPr>
          <p:nvPr>
            <p:ph idx="1"/>
          </p:nvPr>
        </p:nvPicPr>
        <p:blipFill>
          <a:blip r:embed="rId2"/>
          <a:srcRect l="-4890" r="-4890"/>
          <a:stretch>
            <a:fillRect/>
          </a:stretch>
        </p:blipFill>
        <p:spPr/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4421</TotalTime>
  <Words>147</Words>
  <Application>Microsoft Macintosh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How the Web Works</vt:lpstr>
      <vt:lpstr>A place to store information</vt:lpstr>
      <vt:lpstr>A Webpage to a Computer</vt:lpstr>
      <vt:lpstr>A Webpage to a Computer</vt:lpstr>
      <vt:lpstr>A Webpage to a Computer</vt:lpstr>
      <vt:lpstr>Servers</vt:lpstr>
      <vt:lpstr>FTP (File Transfer Protocol)</vt:lpstr>
      <vt:lpstr>URLs</vt:lpstr>
      <vt:lpstr>Just folders and files</vt:lpstr>
      <vt:lpstr>Languages of the web</vt:lpstr>
      <vt:lpstr>How (really basic) Websites 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the Web Works</dc:title>
  <dc:creator>Adam Crymble</dc:creator>
  <cp:lastModifiedBy>Adam Crymble</cp:lastModifiedBy>
  <cp:revision>16</cp:revision>
  <dcterms:created xsi:type="dcterms:W3CDTF">2014-10-10T13:05:02Z</dcterms:created>
  <dcterms:modified xsi:type="dcterms:W3CDTF">2014-10-10T13:38:18Z</dcterms:modified>
</cp:coreProperties>
</file>